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935E12-9C5A-466F-BCF2-C1F71534C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0EAE05-CC2F-489A-A77C-9D614C0A6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FD18B1-D492-44A5-A58D-F7E1A7A37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00F725-6CC1-46DA-9841-F71092459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34A926-55DC-4B40-BA86-C3825CBF2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443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B855DE-38AF-45B4-9763-D7F1148B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369CD2-1AB4-42C2-A92C-F7F867F62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6C79CB-62EF-4B8E-A0A8-2E5304B67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F53877-2DB9-465C-9ABA-52F9066D4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4366F3-8545-4184-A4ED-B36D84BB6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923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DEE418-0B17-42A8-95A6-FCEC1BFDB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D8D017-F4A1-42EB-B096-E0B13C014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30FA7F-77E6-4EDC-929B-082014BF5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A97695-5790-4FEC-822B-2CAC416F3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A45E97-3E20-418F-A2E4-0A233469E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707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F68FD-EE2C-4242-979B-1D9D2BE09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5BF9E2-E525-457E-B82B-13DCB5F110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3237B62-529B-4FBB-953D-09A49C10B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7D1DD7-4B17-4755-9639-54F021702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C1CEA5-69BD-479D-B3E9-2DF682A87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016CA2-003A-4BEF-AAED-B1A6529B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69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207EBB-D964-438E-9F60-A83102B50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2537BB-F842-4B2C-B7DE-50F7764DA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F36E67-EF1C-48EA-95D6-F54ECCBAAB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91D446E-D028-4307-8168-7D06ADE069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3EE56E-8CD5-4D11-A3C3-095E2380C5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8C037E0-7CCA-49C5-AC50-8E1CD7D7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D453E0-3318-4757-939B-9D1B0A96D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0C74D7C-EB19-4069-982B-27FC35C1D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647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70926B-2A2A-44CE-B5B1-B2A977390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4A745CA-40D4-4F4F-81AB-80B312827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1207FDD-BD82-4537-A31C-CD6EAF114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C41379D-057A-4311-8AD0-86873EA19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7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40B13E-4212-4F9B-BE51-BCA13BDDA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EE7A31C-D3A3-424D-9997-A9A9DAACF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F556204-F0DA-45E8-B250-3B88A2F71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31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203B90-8DF1-4D1D-81FA-795460C77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D362F0-5986-4307-A0E4-B66BD9EC4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032D77D-16D7-45FE-81EC-E321D5C68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B734D3-EADE-4711-B4EA-070078205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B12CF9-19AC-4395-83DD-DB5E66B07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B32A8A-697A-4A64-A361-C1D6BBE1F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209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AB04AB-EE84-4A56-81FD-EA3A7CD88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7F5DC99-E1B7-4CBB-A8B5-F35F1497C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B6B38E-E539-4A5B-95C2-B83F50C0F1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C58856D-3AEE-439F-B55A-90DA4AEE4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DAD576-2422-43C7-B867-B6B7EC68F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FA4E00-D054-44EE-B1DA-DDAAD757E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78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51505F-B72A-4809-B57E-51CABCDDC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672AE27-4D37-4CE8-9D07-4245A0999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AF5708-17D4-4D1E-BEE9-E382A724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55E0C5-B639-46EB-9045-288FD0E60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063679-5259-4C2F-A3C5-F86EFC733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7052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361A96-8964-4146-97DA-655FFCA01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A6FC704-35A0-4032-9DE5-77BCCB7A3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298269-259B-49B2-875F-AE3DF1DEE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FDE5AC-7D17-462D-A57D-E84AB8C00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B3BF8C-8A8E-4697-BB9B-70E46B935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151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A0C8423-10DF-40EE-A3C2-467482F0D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9835FE-775A-4900-9874-19B28D811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8F1821-CEF9-4C04-B478-66368E63E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FD092-9D39-453C-8E9A-38F0FB8ED01A}" type="datetimeFigureOut">
              <a:rPr lang="pt-BR" smtClean="0"/>
              <a:t>22/06/2021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01DAE9-C0A0-4042-8C6F-95DC16139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09A133-AD2C-4F01-882B-456BBD627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7578A-B43A-4F3F-89C9-0ABF90116C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902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5A70FE8-9A6A-48F4-B908-ED3A2B158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595312"/>
            <a:ext cx="7620000" cy="56673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1A7508-E75D-4E94-A6EB-2FF55F73E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7200" y="1021556"/>
            <a:ext cx="3784600" cy="4814888"/>
          </a:xfrm>
        </p:spPr>
        <p:txBody>
          <a:bodyPr>
            <a:noAutofit/>
          </a:bodyPr>
          <a:lstStyle/>
          <a:p>
            <a:pPr algn="just"/>
            <a:r>
              <a:rPr lang="pt-BR" sz="1800" b="1" dirty="0"/>
              <a:t>O IPREV MARIANA </a:t>
            </a:r>
            <a:r>
              <a:rPr lang="pt-BR" sz="1800" dirty="0"/>
              <a:t>convida todos os Dirigentes, Conselheiros, Segurados, Gestores e demais interessados para </a:t>
            </a:r>
            <a:r>
              <a:rPr lang="pt-BR" sz="1800" dirty="0" err="1"/>
              <a:t>live</a:t>
            </a:r>
            <a:r>
              <a:rPr lang="pt-BR" sz="1800" dirty="0"/>
              <a:t> sobre: "A importância e a obrigatoriedade da profissionalização e certificação de Gestores e Conselheiros", por Heli de Souza Maia, Mestre em Direito, Pós-graduado em História, Graduado em Direito, Graduado em Ciências Sociais, Professor e Diretor do Instituto de Previdência de Itaúna.</a:t>
            </a:r>
            <a:br>
              <a:rPr lang="pt-BR" sz="1800" dirty="0"/>
            </a:br>
            <a:r>
              <a:rPr lang="pt-BR" sz="1800" dirty="0"/>
              <a:t> A </a:t>
            </a:r>
            <a:r>
              <a:rPr lang="pt-BR" sz="1800" dirty="0" err="1"/>
              <a:t>live</a:t>
            </a:r>
            <a:r>
              <a:rPr lang="pt-BR" sz="1800" dirty="0"/>
              <a:t> tem como objetivo apresentar a dirigentes e conselheiros a importância e a obrigatoriedade da profissionalização e certificação, apresentar os requisitos para dirigentes e conselheiros e apresentar o conteúdo programático.</a:t>
            </a:r>
            <a:br>
              <a:rPr lang="pt-BR" sz="1800" dirty="0"/>
            </a:br>
            <a:endParaRPr lang="pt-BR" sz="18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8EBA1-D39E-440D-ABF8-9AC6E5E67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76821A7-C121-4C9A-ACBC-3A4E4B9CB5E3}"/>
              </a:ext>
            </a:extLst>
          </p:cNvPr>
          <p:cNvSpPr txBox="1"/>
          <p:nvPr/>
        </p:nvSpPr>
        <p:spPr>
          <a:xfrm>
            <a:off x="774700" y="135592"/>
            <a:ext cx="6896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CONVITE:</a:t>
            </a:r>
          </a:p>
        </p:txBody>
      </p:sp>
    </p:spTree>
    <p:extLst>
      <p:ext uri="{BB962C8B-B14F-4D97-AF65-F5344CB8AC3E}">
        <p14:creationId xmlns:p14="http://schemas.microsoft.com/office/powerpoint/2010/main" val="6705641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106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O IPREV MARIANA convida todos os Dirigentes, Conselheiros, Segurados, Gestores e demais interessados para live sobre: "A importância e a obrigatoriedade da profissionalização e certificação de Gestores e Conselheiros", por Heli de Souza Maia, Mestre em Direito, Pós-graduado em História, Graduado em Direito, Graduado em Ciências Sociais, Professor e Diretor do Instituto de Previdência de Itaúna.  A live tem como objetivo apresentar a dirigentes e conselheiros a importância e a obrigatoriedade da profissionalização e certificação, apresentar os requisitos para dirigentes e conselheiros e apresentar o conteúdo programático.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IPREV MARIANA convida todos os Dirigentes, Conselheiros, Segurados, Gestores e demais interessados para live sobre: "A importância e a obrigatoriedade da profissionalização e certificação de Gestores e Conselheiros", por Heli de Souza Maia, Mestre em Direito, Pós-graduado em História, Graduado em Direito, Graduado em Ciências Sociais, Professor e Diretor do Instituto de Previdência de Itaúna.  A live tem como objetivo apresentar a dirigentes e conselheiros a importância e a obrigatoriedade da profissionalização e certificação, apresentar os requisitos para dirigentes e conselheiros e apresentar o conteúdo programático.</dc:title>
  <dc:creator>Heli de Souza Maia</dc:creator>
  <cp:lastModifiedBy>Heli de Souza Maia</cp:lastModifiedBy>
  <cp:revision>3</cp:revision>
  <dcterms:created xsi:type="dcterms:W3CDTF">2021-06-22T16:12:12Z</dcterms:created>
  <dcterms:modified xsi:type="dcterms:W3CDTF">2021-06-22T18:56:43Z</dcterms:modified>
</cp:coreProperties>
</file>